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6" r:id="rId6"/>
    <p:sldId id="269" r:id="rId7"/>
    <p:sldId id="267" r:id="rId8"/>
    <p:sldId id="268" r:id="rId9"/>
    <p:sldId id="257" r:id="rId10"/>
    <p:sldId id="258" r:id="rId11"/>
    <p:sldId id="263" r:id="rId12"/>
    <p:sldId id="262" r:id="rId13"/>
    <p:sldId id="265" r:id="rId14"/>
    <p:sldId id="264" r:id="rId15"/>
    <p:sldId id="259" r:id="rId16"/>
    <p:sldId id="260" r:id="rId17"/>
    <p:sldId id="261"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219B7-C209-4781-8952-CAD06425F48F}" v="3" dt="2022-10-30T13:08:40.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olein Hoogendoorn" userId="49dccfdd-46be-4183-adec-4ec725023303" providerId="ADAL" clId="{900219B7-C209-4781-8952-CAD06425F48F}"/>
    <pc:docChg chg="modSld">
      <pc:chgData name="Marjolein Hoogendoorn" userId="49dccfdd-46be-4183-adec-4ec725023303" providerId="ADAL" clId="{900219B7-C209-4781-8952-CAD06425F48F}" dt="2022-10-30T13:09:21.999" v="5" actId="20577"/>
      <pc:docMkLst>
        <pc:docMk/>
      </pc:docMkLst>
      <pc:sldChg chg="modSp mod">
        <pc:chgData name="Marjolein Hoogendoorn" userId="49dccfdd-46be-4183-adec-4ec725023303" providerId="ADAL" clId="{900219B7-C209-4781-8952-CAD06425F48F}" dt="2022-10-30T13:09:21.999" v="5" actId="20577"/>
        <pc:sldMkLst>
          <pc:docMk/>
          <pc:sldMk cId="137741574" sldId="256"/>
        </pc:sldMkLst>
        <pc:spChg chg="mod">
          <ac:chgData name="Marjolein Hoogendoorn" userId="49dccfdd-46be-4183-adec-4ec725023303" providerId="ADAL" clId="{900219B7-C209-4781-8952-CAD06425F48F}" dt="2022-10-30T13:09:21.999" v="5" actId="20577"/>
          <ac:spMkLst>
            <pc:docMk/>
            <pc:sldMk cId="137741574" sldId="256"/>
            <ac:spMk id="3" creationId="{00000000-0000-0000-0000-000000000000}"/>
          </ac:spMkLst>
        </pc:spChg>
      </pc:sldChg>
      <pc:sldChg chg="modSp">
        <pc:chgData name="Marjolein Hoogendoorn" userId="49dccfdd-46be-4183-adec-4ec725023303" providerId="ADAL" clId="{900219B7-C209-4781-8952-CAD06425F48F}" dt="2022-10-30T13:08:40.844" v="4" actId="20577"/>
        <pc:sldMkLst>
          <pc:docMk/>
          <pc:sldMk cId="3823337264" sldId="262"/>
        </pc:sldMkLst>
        <pc:spChg chg="mod">
          <ac:chgData name="Marjolein Hoogendoorn" userId="49dccfdd-46be-4183-adec-4ec725023303" providerId="ADAL" clId="{900219B7-C209-4781-8952-CAD06425F48F}" dt="2022-10-30T13:08:40.844" v="4" actId="20577"/>
          <ac:spMkLst>
            <pc:docMk/>
            <pc:sldMk cId="3823337264" sldId="262"/>
            <ac:spMk id="3" creationId="{00000000-0000-0000-0000-000000000000}"/>
          </ac:spMkLst>
        </pc:spChg>
      </pc:sldChg>
      <pc:sldChg chg="modSp mod">
        <pc:chgData name="Marjolein Hoogendoorn" userId="49dccfdd-46be-4183-adec-4ec725023303" providerId="ADAL" clId="{900219B7-C209-4781-8952-CAD06425F48F}" dt="2022-10-30T13:06:45.085" v="1" actId="20577"/>
        <pc:sldMkLst>
          <pc:docMk/>
          <pc:sldMk cId="3459179901" sldId="269"/>
        </pc:sldMkLst>
        <pc:spChg chg="mod">
          <ac:chgData name="Marjolein Hoogendoorn" userId="49dccfdd-46be-4183-adec-4ec725023303" providerId="ADAL" clId="{900219B7-C209-4781-8952-CAD06425F48F}" dt="2022-10-30T13:06:45.085" v="1" actId="20577"/>
          <ac:spMkLst>
            <pc:docMk/>
            <pc:sldMk cId="3459179901" sldId="269"/>
            <ac:spMk id="3" creationId="{DA129BBC-574E-924A-8AFA-970DED8A0FC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nl-NL"/>
              <a:t>Klik om stijl te bewerken</a:t>
            </a:r>
            <a:endParaRPr lang="en-US"/>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31544BEA-E13A-493E-B61A-5AC21AE80BEA}" type="datetimeFigureOut">
              <a:rPr lang="nl-NL" smtClean="0"/>
              <a:t>30-10-2022</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997934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nl-NL"/>
              <a:t>Klik om stijl te bewerken</a:t>
            </a:r>
            <a:endParaRPr lang="en-US"/>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1544BEA-E13A-493E-B61A-5AC21AE80BEA}" type="datetimeFigureOut">
              <a:rPr lang="nl-NL" smtClean="0"/>
              <a:t>30-10-2022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316832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nl-NL"/>
              <a:t>Klik om stijl te bewerken</a:t>
            </a:r>
            <a:endParaRPr lang="en-US"/>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5" name="Footer Placeholder 4"/>
          <p:cNvSpPr>
            <a:spLocks noGrp="1"/>
          </p:cNvSpPr>
          <p:nvPr>
            <p:ph type="ftr" sz="quarter" idx="11"/>
          </p:nvPr>
        </p:nvSpPr>
        <p:spPr>
          <a:xfrm>
            <a:off x="804672" y="6227064"/>
            <a:ext cx="10588752" cy="320040"/>
          </a:xfrm>
        </p:spPr>
        <p:txBody>
          <a:body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36010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nl-NL"/>
              <a:t>Klik om stijl te bewerken</a:t>
            </a:r>
            <a:endParaRPr lang="en-US"/>
          </a:p>
        </p:txBody>
      </p:sp>
      <p:sp>
        <p:nvSpPr>
          <p:cNvPr id="3" name="Content Placeholder 2"/>
          <p:cNvSpPr>
            <a:spLocks noGrp="1"/>
          </p:cNvSpPr>
          <p:nvPr>
            <p:ph idx="1"/>
          </p:nvPr>
        </p:nvSpPr>
        <p:spPr>
          <a:xfrm>
            <a:off x="5118447" y="803186"/>
            <a:ext cx="6281873" cy="5248622"/>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31544BEA-E13A-493E-B61A-5AC21AE80BEA}" type="datetimeFigureOut">
              <a:rPr lang="nl-NL" smtClean="0"/>
              <a:t>30-10-2022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3940543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nl-NL"/>
              <a:t>Klik om stijl te bewerken</a:t>
            </a:r>
            <a:endParaRPr lang="en-US"/>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nl-NL"/>
          </a:p>
        </p:txBody>
      </p:sp>
      <p:sp>
        <p:nvSpPr>
          <p:cNvPr id="6" name="Slide Number Placeholder 5"/>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2508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nl-NL"/>
              <a:t>Klik om stijl te bewerken</a:t>
            </a:r>
            <a:endParaRPr lang="en-US"/>
          </a:p>
        </p:txBody>
      </p:sp>
      <p:sp>
        <p:nvSpPr>
          <p:cNvPr id="3" name="Content Placeholder 2"/>
          <p:cNvSpPr>
            <a:spLocks noGrp="1"/>
          </p:cNvSpPr>
          <p:nvPr>
            <p:ph sz="half" idx="1"/>
          </p:nvPr>
        </p:nvSpPr>
        <p:spPr>
          <a:xfrm>
            <a:off x="5120878" y="803187"/>
            <a:ext cx="6269591" cy="238265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118447" y="3672162"/>
            <a:ext cx="6272022" cy="238358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6" name="Footer Placeholder 5"/>
          <p:cNvSpPr>
            <a:spLocks noGrp="1"/>
          </p:cNvSpPr>
          <p:nvPr>
            <p:ph type="ftr" sz="quarter" idx="11"/>
          </p:nvPr>
        </p:nvSpPr>
        <p:spPr>
          <a:xfrm>
            <a:off x="804672" y="6227064"/>
            <a:ext cx="10588752" cy="320040"/>
          </a:xfrm>
        </p:spPr>
        <p:txBody>
          <a:bodyPr/>
          <a:lstStyle/>
          <a:p>
            <a:endParaRPr lang="nl-NL"/>
          </a:p>
        </p:txBody>
      </p:sp>
      <p:sp>
        <p:nvSpPr>
          <p:cNvPr id="7" name="Slide Number Placeholder 6"/>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4481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nl-NL"/>
              <a:t>Klik om stijl te bewerken</a:t>
            </a:r>
            <a:endParaRPr lang="en-US"/>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125305" y="1488985"/>
            <a:ext cx="6264350" cy="169685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118447" y="4351687"/>
            <a:ext cx="6265588" cy="17040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8" name="Footer Placeholder 7"/>
          <p:cNvSpPr>
            <a:spLocks noGrp="1"/>
          </p:cNvSpPr>
          <p:nvPr>
            <p:ph type="ftr" sz="quarter" idx="11"/>
          </p:nvPr>
        </p:nvSpPr>
        <p:spPr>
          <a:xfrm>
            <a:off x="804672" y="6227064"/>
            <a:ext cx="10588752" cy="320040"/>
          </a:xfrm>
        </p:spPr>
        <p:txBody>
          <a:bodyPr/>
          <a:lstStyle/>
          <a:p>
            <a:endParaRPr lang="nl-NL"/>
          </a:p>
        </p:txBody>
      </p:sp>
      <p:sp>
        <p:nvSpPr>
          <p:cNvPr id="9" name="Slide Number Placeholder 8"/>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425436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nl-NL"/>
              <a:t>Klik om stijl te bewerken</a:t>
            </a:r>
            <a:endParaRPr lang="en-US"/>
          </a:p>
        </p:txBody>
      </p:sp>
      <p:sp>
        <p:nvSpPr>
          <p:cNvPr id="3" name="Date Placeholder 2"/>
          <p:cNvSpPr>
            <a:spLocks noGrp="1"/>
          </p:cNvSpPr>
          <p:nvPr>
            <p:ph type="dt" sz="half" idx="10"/>
          </p:nvPr>
        </p:nvSpPr>
        <p:spPr/>
        <p:txBody>
          <a:bodyPr/>
          <a:lstStyle/>
          <a:p>
            <a:fld id="{31544BEA-E13A-493E-B61A-5AC21AE80BEA}" type="datetimeFigureOut">
              <a:rPr lang="nl-NL" smtClean="0"/>
              <a:t>30-10-2022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857505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3" name="Footer Placeholder 2"/>
          <p:cNvSpPr>
            <a:spLocks noGrp="1"/>
          </p:cNvSpPr>
          <p:nvPr>
            <p:ph type="ftr" sz="quarter" idx="11"/>
          </p:nvPr>
        </p:nvSpPr>
        <p:spPr>
          <a:xfrm>
            <a:off x="804672" y="6227064"/>
            <a:ext cx="10588752" cy="320040"/>
          </a:xfrm>
        </p:spPr>
        <p:txBody>
          <a:bodyPr/>
          <a:lstStyle/>
          <a:p>
            <a:endParaRPr lang="nl-NL"/>
          </a:p>
        </p:txBody>
      </p:sp>
      <p:sp>
        <p:nvSpPr>
          <p:cNvPr id="4" name="Slide Number Placeholder 3"/>
          <p:cNvSpPr>
            <a:spLocks noGrp="1"/>
          </p:cNvSpPr>
          <p:nvPr>
            <p:ph type="sldNum" sz="quarter" idx="12"/>
          </p:nvPr>
        </p:nvSpPr>
        <p:spPr>
          <a:xfrm>
            <a:off x="10469880"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150190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nl-NL"/>
              <a:t>Klik om stijl te bewerken</a:t>
            </a:r>
            <a:endParaRPr lang="en-US"/>
          </a:p>
        </p:txBody>
      </p:sp>
      <p:sp>
        <p:nvSpPr>
          <p:cNvPr id="3" name="Content Placeholder 2"/>
          <p:cNvSpPr>
            <a:spLocks noGrp="1"/>
          </p:cNvSpPr>
          <p:nvPr>
            <p:ph idx="1"/>
          </p:nvPr>
        </p:nvSpPr>
        <p:spPr>
          <a:xfrm>
            <a:off x="5109983" y="802809"/>
            <a:ext cx="6275035" cy="5249940"/>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1544BEA-E13A-493E-B61A-5AC21AE80BEA}" type="datetimeFigureOut">
              <a:rPr lang="nl-NL" smtClean="0"/>
              <a:t>30-10-2022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4106522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nl-NL"/>
              <a:t>Klik om stijl te bewerken</a:t>
            </a:r>
            <a:endParaRPr lang="en-US"/>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804672" y="320040"/>
            <a:ext cx="3657600" cy="320040"/>
          </a:xfrm>
        </p:spPr>
        <p:txBody>
          <a:bodyPr/>
          <a:lstStyle/>
          <a:p>
            <a:fld id="{31544BEA-E13A-493E-B61A-5AC21AE80BEA}" type="datetimeFigureOut">
              <a:rPr lang="nl-NL" smtClean="0"/>
              <a:t>30-10-2022</a:t>
            </a:fld>
            <a:endParaRPr lang="nl-NL"/>
          </a:p>
        </p:txBody>
      </p:sp>
      <p:sp>
        <p:nvSpPr>
          <p:cNvPr id="6" name="Footer Placeholder 5"/>
          <p:cNvSpPr>
            <a:spLocks noGrp="1"/>
          </p:cNvSpPr>
          <p:nvPr>
            <p:ph type="ftr" sz="quarter" idx="11"/>
          </p:nvPr>
        </p:nvSpPr>
        <p:spPr>
          <a:xfrm>
            <a:off x="804672" y="6227064"/>
            <a:ext cx="5942203" cy="320040"/>
          </a:xfrm>
        </p:spPr>
        <p:txBody>
          <a:bodyPr/>
          <a:lstStyle/>
          <a:p>
            <a:endParaRPr lang="nl-NL"/>
          </a:p>
        </p:txBody>
      </p:sp>
      <p:sp>
        <p:nvSpPr>
          <p:cNvPr id="7" name="Slide Number Placeholder 6"/>
          <p:cNvSpPr>
            <a:spLocks noGrp="1"/>
          </p:cNvSpPr>
          <p:nvPr>
            <p:ph type="sldNum" sz="quarter" idx="12"/>
          </p:nvPr>
        </p:nvSpPr>
        <p:spPr>
          <a:xfrm>
            <a:off x="5828377" y="320040"/>
            <a:ext cx="914400" cy="320040"/>
          </a:xfrm>
        </p:spPr>
        <p:txBody>
          <a:bodyPr/>
          <a:lstStyle/>
          <a:p>
            <a:fld id="{24B50EF4-736A-4B32-AC67-78C10AB91D8C}" type="slidenum">
              <a:rPr lang="nl-NL" smtClean="0"/>
              <a:t>‹nr.›</a:t>
            </a:fld>
            <a:endParaRPr lang="nl-NL"/>
          </a:p>
        </p:txBody>
      </p:sp>
    </p:spTree>
    <p:extLst>
      <p:ext uri="{BB962C8B-B14F-4D97-AF65-F5344CB8AC3E}">
        <p14:creationId xmlns:p14="http://schemas.microsoft.com/office/powerpoint/2010/main" val="2652686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nl-NL"/>
              <a:t>Klik om stijl te bewerken</a:t>
            </a:r>
            <a:endParaRPr lang="en-US"/>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31544BEA-E13A-493E-B61A-5AC21AE80BEA}" type="datetimeFigureOut">
              <a:rPr lang="nl-NL" smtClean="0"/>
              <a:t>30-10-2022</a:t>
            </a:fld>
            <a:endParaRPr lang="nl-N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4B50EF4-736A-4B32-AC67-78C10AB91D8C}" type="slidenum">
              <a:rPr lang="nl-NL" smtClean="0"/>
              <a:t>‹nr.›</a:t>
            </a:fld>
            <a:endParaRPr lang="nl-NL"/>
          </a:p>
        </p:txBody>
      </p:sp>
    </p:spTree>
    <p:extLst>
      <p:ext uri="{BB962C8B-B14F-4D97-AF65-F5344CB8AC3E}">
        <p14:creationId xmlns:p14="http://schemas.microsoft.com/office/powerpoint/2010/main" val="269462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DD805B-2A7B-4ADA-9C4D-E0C9F192DB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664A566-6D08-4E84-9708-4916A20016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871B622B-6E58-4933-88EC-99F28705F7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EE9A4681-AC1B-4ABC-9A1C-C7E7F08A00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1EEAF4B-DA1A-4CC9-9CE4-587A9E2E17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4591EF24-12A6-499B-8074-7E3DFBE6E3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66866784-2E4F-4C28-BE67-875B71B7C1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752279D8-59CC-4821-B591-79994164FF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B4FBA9C-1D3E-4B35-8A79-25478153F5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9428A193-740A-43D2-B875-80CB90AD91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92B2EFF8-5790-427A-ABED-1680FD133D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782C5932-1596-43AA-BD7E-0F94FB8A96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FC81310-1590-4DBE-BF0B-DADBCF9F8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968BA84E-DD0E-4FCD-8EDA-76DF8E09FB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1D3D7541-A0D9-4993-B691-D2D5B8B3EF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9FB31D01-8168-4494-8C2F-727E555AAF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C455EEB-FD40-414D-A542-FB35DEB73C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F08F1FC1-956F-4494-BAFD-D504E9307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BEEDE1AA-8DCD-43D3-BC15-5748403148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E36CDA69-ED79-4DCF-9761-0B6134FA63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5F812C02-CFCB-47F4-B493-7753519FCA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B83678BA-0A50-4D51-9E9E-08BB66F83C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34" name="Rectangle 33">
              <a:extLst>
                <a:ext uri="{FF2B5EF4-FFF2-40B4-BE49-F238E27FC236}">
                  <a16:creationId xmlns:a16="http://schemas.microsoft.com/office/drawing/2014/main" id="{F1A8F65D-5E8F-4CA5-9240-1357120F9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9">
              <a:extLst>
                <a:ext uri="{FF2B5EF4-FFF2-40B4-BE49-F238E27FC236}">
                  <a16:creationId xmlns:a16="http://schemas.microsoft.com/office/drawing/2014/main" id="{2A4731E5-DE5F-4215-9525-99426B3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478866D-C5E9-4968-BEF7-B1F030808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p:cNvSpPr>
            <a:spLocks noGrp="1"/>
          </p:cNvSpPr>
          <p:nvPr>
            <p:ph type="ctrTitle"/>
          </p:nvPr>
        </p:nvSpPr>
        <p:spPr>
          <a:xfrm>
            <a:off x="895415" y="2075504"/>
            <a:ext cx="3654569" cy="2042725"/>
          </a:xfrm>
        </p:spPr>
        <p:txBody>
          <a:bodyPr>
            <a:normAutofit/>
          </a:bodyPr>
          <a:lstStyle/>
          <a:p>
            <a:r>
              <a:rPr lang="nl-NL" sz="3600">
                <a:latin typeface="+mn-lt"/>
                <a:cs typeface="Arial" panose="020B0604020202020204" pitchFamily="34" charset="0"/>
              </a:rPr>
              <a:t>Voorbereiding</a:t>
            </a:r>
            <a:br>
              <a:rPr lang="nl-NL" sz="3600">
                <a:latin typeface="+mn-lt"/>
                <a:cs typeface="Arial" panose="020B0604020202020204" pitchFamily="34" charset="0"/>
              </a:rPr>
            </a:br>
            <a:r>
              <a:rPr lang="nl-NL" sz="3600">
                <a:latin typeface="+mn-lt"/>
                <a:cs typeface="Arial" panose="020B0604020202020204" pitchFamily="34" charset="0"/>
              </a:rPr>
              <a:t> mondeling SE2</a:t>
            </a:r>
          </a:p>
        </p:txBody>
      </p:sp>
      <p:sp>
        <p:nvSpPr>
          <p:cNvPr id="3" name="Ondertitel 2"/>
          <p:cNvSpPr>
            <a:spLocks noGrp="1"/>
          </p:cNvSpPr>
          <p:nvPr>
            <p:ph type="subTitle" idx="1"/>
          </p:nvPr>
        </p:nvSpPr>
        <p:spPr>
          <a:xfrm>
            <a:off x="895417" y="4202728"/>
            <a:ext cx="3654568" cy="1026125"/>
          </a:xfrm>
        </p:spPr>
        <p:txBody>
          <a:bodyPr>
            <a:normAutofit/>
          </a:bodyPr>
          <a:lstStyle/>
          <a:p>
            <a:r>
              <a:rPr lang="nl-NL">
                <a:latin typeface="Arial" panose="020B0604020202020204" pitchFamily="34" charset="0"/>
                <a:cs typeface="Arial" panose="020B0604020202020204" pitchFamily="34" charset="0"/>
              </a:rPr>
              <a:t>SE2 Nederlands, 4m HVX</a:t>
            </a:r>
          </a:p>
        </p:txBody>
      </p:sp>
      <p:sp>
        <p:nvSpPr>
          <p:cNvPr id="38" name="Rectangle 37">
            <a:extLst>
              <a:ext uri="{FF2B5EF4-FFF2-40B4-BE49-F238E27FC236}">
                <a16:creationId xmlns:a16="http://schemas.microsoft.com/office/drawing/2014/main" id="{9BF6EDB4-B4ED-4900-9E38-A7AE0EEEEA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tekst&#10;&#10;Automatisch gegenereerde beschrijving">
            <a:extLst>
              <a:ext uri="{FF2B5EF4-FFF2-40B4-BE49-F238E27FC236}">
                <a16:creationId xmlns:a16="http://schemas.microsoft.com/office/drawing/2014/main" id="{34677B70-E393-F441-A559-6C84E8D4F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3861" y="778188"/>
            <a:ext cx="3175000" cy="4584700"/>
          </a:xfrm>
          <a:prstGeom prst="rect">
            <a:avLst/>
          </a:prstGeom>
        </p:spPr>
      </p:pic>
    </p:spTree>
    <p:extLst>
      <p:ext uri="{BB962C8B-B14F-4D97-AF65-F5344CB8AC3E}">
        <p14:creationId xmlns:p14="http://schemas.microsoft.com/office/powerpoint/2010/main" val="13774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0"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7269686" y="795527"/>
            <a:ext cx="4123738" cy="1433323"/>
          </a:xfrm>
        </p:spPr>
        <p:txBody>
          <a:bodyPr>
            <a:normAutofit/>
          </a:bodyPr>
          <a:lstStyle/>
          <a:p>
            <a:pPr algn="l"/>
            <a:r>
              <a:rPr lang="nl-NL" sz="3000">
                <a:solidFill>
                  <a:schemeClr val="tx2"/>
                </a:solidFill>
                <a:latin typeface="+mn-lt"/>
              </a:rPr>
              <a:t>Wat is jou bijgebleven van het boek? </a:t>
            </a:r>
          </a:p>
        </p:txBody>
      </p:sp>
      <p:sp>
        <p:nvSpPr>
          <p:cNvPr id="82" name="Rectangle 8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 binnen, bed, onderbroek&#10;&#10;Automatisch gegenereerde beschrijving">
            <a:extLst>
              <a:ext uri="{FF2B5EF4-FFF2-40B4-BE49-F238E27FC236}">
                <a16:creationId xmlns:a16="http://schemas.microsoft.com/office/drawing/2014/main" id="{9B8606F7-8A9E-C144-9228-710BF5253E94}"/>
              </a:ext>
            </a:extLst>
          </p:cNvPr>
          <p:cNvPicPr>
            <a:picLocks noChangeAspect="1"/>
          </p:cNvPicPr>
          <p:nvPr/>
        </p:nvPicPr>
        <p:blipFill rotWithShape="1">
          <a:blip r:embed="rId2">
            <a:extLst>
              <a:ext uri="{28A0092B-C50C-407E-A947-70E740481C1C}">
                <a14:useLocalDpi xmlns:a14="http://schemas.microsoft.com/office/drawing/2010/main" val="0"/>
              </a:ext>
            </a:extLst>
          </a:blip>
          <a:srcRect r="797" b="-1"/>
          <a:stretch/>
        </p:blipFill>
        <p:spPr>
          <a:xfrm>
            <a:off x="972115" y="960214"/>
            <a:ext cx="5641848" cy="4919472"/>
          </a:xfrm>
          <a:prstGeom prst="rect">
            <a:avLst/>
          </a:prstGeom>
          <a:ln w="12700">
            <a:noFill/>
          </a:ln>
        </p:spPr>
      </p:pic>
      <p:sp>
        <p:nvSpPr>
          <p:cNvPr id="3" name="Tijdelijke aanduiding voor inhoud 2"/>
          <p:cNvSpPr>
            <a:spLocks noGrp="1"/>
          </p:cNvSpPr>
          <p:nvPr>
            <p:ph idx="1"/>
          </p:nvPr>
        </p:nvSpPr>
        <p:spPr>
          <a:xfrm>
            <a:off x="7293817" y="2338388"/>
            <a:ext cx="4099607" cy="3678237"/>
          </a:xfrm>
        </p:spPr>
        <p:txBody>
          <a:bodyPr>
            <a:normAutofit/>
          </a:bodyPr>
          <a:lstStyle/>
          <a:p>
            <a:pPr>
              <a:lnSpc>
                <a:spcPct val="110000"/>
              </a:lnSpc>
            </a:pPr>
            <a:endParaRPr lang="nl-NL" sz="1300"/>
          </a:p>
          <a:p>
            <a:pPr>
              <a:lnSpc>
                <a:spcPct val="110000"/>
              </a:lnSpc>
            </a:pPr>
            <a:r>
              <a:rPr lang="nl-NL" sz="1300"/>
              <a:t>NB: Naast de ‘takken’ van je </a:t>
            </a:r>
            <a:r>
              <a:rPr lang="nl-NL" sz="1300" err="1"/>
              <a:t>mindmap</a:t>
            </a:r>
            <a:r>
              <a:rPr lang="nl-NL" sz="1300"/>
              <a:t>, kies je een uitspraak/zin uit het boek die jij heel mooi, raar of origineel vindt. Je zou ‘m op een </a:t>
            </a:r>
            <a:r>
              <a:rPr lang="nl-NL" sz="1300" err="1"/>
              <a:t>t-shirt</a:t>
            </a:r>
            <a:r>
              <a:rPr lang="nl-NL" sz="1300"/>
              <a:t> of je kussen willen zetten. </a:t>
            </a:r>
          </a:p>
          <a:p>
            <a:pPr>
              <a:lnSpc>
                <a:spcPct val="110000"/>
              </a:lnSpc>
            </a:pPr>
            <a:endParaRPr lang="nl-NL" sz="1300"/>
          </a:p>
          <a:p>
            <a:pPr>
              <a:lnSpc>
                <a:spcPct val="110000"/>
              </a:lnSpc>
            </a:pPr>
            <a:r>
              <a:rPr lang="nl-NL" sz="1300"/>
              <a:t>Dat is een mooie gespreksopener voor je mondeling!</a:t>
            </a:r>
          </a:p>
          <a:p>
            <a:pPr>
              <a:lnSpc>
                <a:spcPct val="110000"/>
              </a:lnSpc>
            </a:pPr>
            <a:endParaRPr lang="nl-NL" sz="1300"/>
          </a:p>
          <a:p>
            <a:pPr>
              <a:lnSpc>
                <a:spcPct val="110000"/>
              </a:lnSpc>
            </a:pPr>
            <a:r>
              <a:rPr lang="nl-NL" sz="1300"/>
              <a:t>Welke tekst zou jij op je </a:t>
            </a:r>
            <a:r>
              <a:rPr lang="nl-NL" sz="1300" err="1"/>
              <a:t>t-shirt</a:t>
            </a:r>
            <a:r>
              <a:rPr lang="nl-NL" sz="1300"/>
              <a:t> of kussensloop willen zetten? </a:t>
            </a:r>
            <a:br>
              <a:rPr lang="nl-NL" sz="1300"/>
            </a:br>
            <a:br>
              <a:rPr lang="nl-NL" sz="1300"/>
            </a:br>
            <a:endParaRPr lang="nl-NL" sz="1300"/>
          </a:p>
          <a:p>
            <a:pPr>
              <a:lnSpc>
                <a:spcPct val="110000"/>
              </a:lnSpc>
            </a:pPr>
            <a:endParaRPr lang="nl-NL" sz="1300"/>
          </a:p>
          <a:p>
            <a:pPr marL="0" indent="0">
              <a:lnSpc>
                <a:spcPct val="110000"/>
              </a:lnSpc>
              <a:buNone/>
            </a:pPr>
            <a:endParaRPr lang="nl-NL" sz="1300"/>
          </a:p>
        </p:txBody>
      </p:sp>
    </p:spTree>
    <p:extLst>
      <p:ext uri="{BB962C8B-B14F-4D97-AF65-F5344CB8AC3E}">
        <p14:creationId xmlns:p14="http://schemas.microsoft.com/office/powerpoint/2010/main" val="444412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264" b="8485"/>
          <a:stretch/>
        </p:blipFill>
        <p:spPr>
          <a:xfrm>
            <a:off x="20" y="10"/>
            <a:ext cx="12191980" cy="6857990"/>
          </a:xfrm>
          <a:prstGeom prst="rect">
            <a:avLst/>
          </a:prstGeom>
        </p:spPr>
      </p:pic>
    </p:spTree>
    <p:extLst>
      <p:ext uri="{BB962C8B-B14F-4D97-AF65-F5344CB8AC3E}">
        <p14:creationId xmlns:p14="http://schemas.microsoft.com/office/powerpoint/2010/main" val="231579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192" b="14873"/>
          <a:stretch/>
        </p:blipFill>
        <p:spPr>
          <a:xfrm>
            <a:off x="20" y="10"/>
            <a:ext cx="12191980" cy="6857990"/>
          </a:xfrm>
          <a:prstGeom prst="rect">
            <a:avLst/>
          </a:prstGeom>
        </p:spPr>
      </p:pic>
      <p:grpSp>
        <p:nvGrpSpPr>
          <p:cNvPr id="9" name="Group 8">
            <a:extLst>
              <a:ext uri="{FF2B5EF4-FFF2-40B4-BE49-F238E27FC236}">
                <a16:creationId xmlns:a16="http://schemas.microsoft.com/office/drawing/2014/main" id="{5927D013-91F2-4965-B38E-247BB7DEFD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2BEBDCF3-5071-4ECE-BF3C-223C7A9A0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4524B84A-BEB9-44DD-A582-DD7F3857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FF261CBD-A93E-4EEE-8B50-C17F364779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A810A108-E17C-4DCF-9C1A-DE4CBB4A0A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9C897D38-EAD4-4CF8-B75A-34415F0E2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FEC7A3C5-0978-4C9F-AD47-57CDE1D27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20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1752DF1E-E0DB-4264-893D-15BD90B19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45359FB8-E648-4A60-9B0C-674D76EC4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A43C9C90-3735-439A-9B05-471570462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3D333B98-AFDD-45EF-9EB6-8CF1A7D4E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10E04A0E-9450-4B9D-B40E-50E3A44AD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FD5671B8-4962-4E10-8622-3D65D920A3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F7CD1025-0584-432B-91FB-56EC2A34E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0D7F0937-1B34-4BBF-91E2-ACD0820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2F51F0BC-B7F1-496D-A49E-B8F7BC408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390BBDD1-4D3C-4038-AB05-DC78187B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20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0199B21B-BD24-415C-AFA4-C36E8B2F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20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969F0B1A-69AA-4251-8458-911C11B1E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A6452F5D-C474-4AC3-8831-4974C927F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F7302DE9-1403-4952-A47F-9163E6EC7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FC50F3DD-CAA3-436C-A0C6-20C9C4756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20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extLst>
      <p:ext uri="{BB962C8B-B14F-4D97-AF65-F5344CB8AC3E}">
        <p14:creationId xmlns:p14="http://schemas.microsoft.com/office/powerpoint/2010/main" val="173787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2057" b="2692"/>
          <a:stretch/>
        </p:blipFill>
        <p:spPr>
          <a:xfrm>
            <a:off x="20" y="10"/>
            <a:ext cx="12191980" cy="6857990"/>
          </a:xfrm>
          <a:prstGeom prst="rect">
            <a:avLst/>
          </a:prstGeom>
        </p:spPr>
      </p:pic>
    </p:spTree>
    <p:extLst>
      <p:ext uri="{BB962C8B-B14F-4D97-AF65-F5344CB8AC3E}">
        <p14:creationId xmlns:p14="http://schemas.microsoft.com/office/powerpoint/2010/main" val="4088898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9419" b="15330"/>
          <a:stretch/>
        </p:blipFill>
        <p:spPr>
          <a:xfrm>
            <a:off x="20" y="10"/>
            <a:ext cx="12191980" cy="6857990"/>
          </a:xfrm>
          <a:prstGeom prst="rect">
            <a:avLst/>
          </a:prstGeom>
        </p:spPr>
      </p:pic>
    </p:spTree>
    <p:extLst>
      <p:ext uri="{BB962C8B-B14F-4D97-AF65-F5344CB8AC3E}">
        <p14:creationId xmlns:p14="http://schemas.microsoft.com/office/powerpoint/2010/main" val="2526373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01768-B936-8A45-AB77-47B1E1F223CE}"/>
              </a:ext>
            </a:extLst>
          </p:cNvPr>
          <p:cNvSpPr>
            <a:spLocks noGrp="1"/>
          </p:cNvSpPr>
          <p:nvPr>
            <p:ph type="title"/>
          </p:nvPr>
        </p:nvSpPr>
        <p:spPr/>
        <p:txBody>
          <a:bodyPr/>
          <a:lstStyle/>
          <a:p>
            <a:r>
              <a:rPr lang="nl-NL"/>
              <a:t>Nog vragen? </a:t>
            </a:r>
            <a:br>
              <a:rPr lang="nl-NL"/>
            </a:br>
            <a:r>
              <a:rPr lang="nl-NL"/>
              <a:t>Laat het me zeker weten!</a:t>
            </a:r>
          </a:p>
        </p:txBody>
      </p:sp>
      <p:pic>
        <p:nvPicPr>
          <p:cNvPr id="4" name="Tijdelijke aanduiding voor inhoud 3">
            <a:extLst>
              <a:ext uri="{FF2B5EF4-FFF2-40B4-BE49-F238E27FC236}">
                <a16:creationId xmlns:a16="http://schemas.microsoft.com/office/drawing/2014/main" id="{C1C476D5-D47E-AB4F-AC87-23C26FE0F6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18100" y="2284485"/>
            <a:ext cx="6281738" cy="2285854"/>
          </a:xfrm>
          <a:prstGeom prst="rect">
            <a:avLst/>
          </a:prstGeom>
          <a:ln w="9525">
            <a:noFill/>
          </a:ln>
        </p:spPr>
      </p:pic>
    </p:spTree>
    <p:extLst>
      <p:ext uri="{BB962C8B-B14F-4D97-AF65-F5344CB8AC3E}">
        <p14:creationId xmlns:p14="http://schemas.microsoft.com/office/powerpoint/2010/main" val="1962925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2"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884ABC93-1B0B-A746-8A51-348404E5DCD5}"/>
              </a:ext>
            </a:extLst>
          </p:cNvPr>
          <p:cNvSpPr>
            <a:spLocks noGrp="1"/>
          </p:cNvSpPr>
          <p:nvPr>
            <p:ph type="title"/>
          </p:nvPr>
        </p:nvSpPr>
        <p:spPr>
          <a:xfrm>
            <a:off x="7269686" y="795527"/>
            <a:ext cx="4123738" cy="1044387"/>
          </a:xfrm>
        </p:spPr>
        <p:txBody>
          <a:bodyPr>
            <a:normAutofit fontScale="90000"/>
          </a:bodyPr>
          <a:lstStyle/>
          <a:p>
            <a:pPr algn="l"/>
            <a:r>
              <a:rPr lang="nl-NL" sz="3200" b="1">
                <a:solidFill>
                  <a:schemeClr val="tx2"/>
                </a:solidFill>
                <a:latin typeface="+mn-lt"/>
              </a:rPr>
              <a:t>Voorbereiding mondeling</a:t>
            </a:r>
            <a:br>
              <a:rPr lang="nl-NL" sz="3200">
                <a:solidFill>
                  <a:schemeClr val="tx2"/>
                </a:solidFill>
                <a:latin typeface="+mn-lt"/>
              </a:rPr>
            </a:br>
            <a:endParaRPr lang="nl-NL" sz="3200">
              <a:solidFill>
                <a:schemeClr val="tx2"/>
              </a:solidFill>
              <a:latin typeface="+mn-lt"/>
            </a:endParaRPr>
          </a:p>
        </p:txBody>
      </p:sp>
      <p:sp>
        <p:nvSpPr>
          <p:cNvPr id="164" name="Rectangle 16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D6D9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10;&#10;Automatisch gegenereerde beschrijving">
            <a:extLst>
              <a:ext uri="{FF2B5EF4-FFF2-40B4-BE49-F238E27FC236}">
                <a16:creationId xmlns:a16="http://schemas.microsoft.com/office/drawing/2014/main" id="{677C790B-5B6C-E442-83BA-DE38FF29F3CB}"/>
              </a:ext>
            </a:extLst>
          </p:cNvPr>
          <p:cNvPicPr>
            <a:picLocks noChangeAspect="1"/>
          </p:cNvPicPr>
          <p:nvPr/>
        </p:nvPicPr>
        <p:blipFill rotWithShape="1">
          <a:blip r:embed="rId2">
            <a:extLst>
              <a:ext uri="{28A0092B-C50C-407E-A947-70E740481C1C}">
                <a14:useLocalDpi xmlns:a14="http://schemas.microsoft.com/office/drawing/2010/main" val="0"/>
              </a:ext>
            </a:extLst>
          </a:blip>
          <a:srcRect l="4021" r="30582" b="-1"/>
          <a:stretch/>
        </p:blipFill>
        <p:spPr>
          <a:xfrm rot="5400000">
            <a:off x="1333303" y="599026"/>
            <a:ext cx="4919472" cy="5641848"/>
          </a:xfrm>
          <a:prstGeom prst="rect">
            <a:avLst/>
          </a:prstGeom>
          <a:ln w="12700">
            <a:noFill/>
          </a:ln>
        </p:spPr>
      </p:pic>
      <p:sp>
        <p:nvSpPr>
          <p:cNvPr id="42" name="Tijdelijke aanduiding voor inhoud 2">
            <a:extLst>
              <a:ext uri="{FF2B5EF4-FFF2-40B4-BE49-F238E27FC236}">
                <a16:creationId xmlns:a16="http://schemas.microsoft.com/office/drawing/2014/main" id="{526689C4-031F-C143-BF90-72201D08082E}"/>
              </a:ext>
            </a:extLst>
          </p:cNvPr>
          <p:cNvSpPr>
            <a:spLocks noGrp="1"/>
          </p:cNvSpPr>
          <p:nvPr>
            <p:ph idx="1"/>
          </p:nvPr>
        </p:nvSpPr>
        <p:spPr>
          <a:xfrm>
            <a:off x="7293817" y="1844676"/>
            <a:ext cx="4099607" cy="4171950"/>
          </a:xfrm>
        </p:spPr>
        <p:txBody>
          <a:bodyPr>
            <a:normAutofit/>
          </a:bodyPr>
          <a:lstStyle/>
          <a:p>
            <a:pPr>
              <a:lnSpc>
                <a:spcPct val="110000"/>
              </a:lnSpc>
              <a:buClr>
                <a:srgbClr val="D6D95A"/>
              </a:buClr>
            </a:pPr>
            <a:r>
              <a:rPr lang="nl-NL" sz="1500"/>
              <a:t>Neem naast je </a:t>
            </a:r>
            <a:r>
              <a:rPr lang="nl-NL" sz="1500" err="1"/>
              <a:t>mindmaps</a:t>
            </a:r>
            <a:r>
              <a:rPr lang="nl-NL" sz="1500"/>
              <a:t> een </a:t>
            </a:r>
            <a:r>
              <a:rPr lang="nl-NL" sz="1500" b="1"/>
              <a:t>voorwerp</a:t>
            </a:r>
            <a:r>
              <a:rPr lang="nl-NL" sz="1500"/>
              <a:t> bij dat past bij een van je boeken. Je keuze moet je kunnen uitleggen tijdens het mondeling. Ieder groepslid kiest daarvoor een ander boek. </a:t>
            </a:r>
          </a:p>
          <a:p>
            <a:pPr>
              <a:lnSpc>
                <a:spcPct val="110000"/>
              </a:lnSpc>
              <a:buClr>
                <a:srgbClr val="D6D95A"/>
              </a:buClr>
            </a:pPr>
            <a:r>
              <a:rPr lang="nl-NL" sz="1500"/>
              <a:t>Bijvoorbeeld bij het boek ‘Jas van belofte’ van Jan Siebelink: zie de voorwerpen hiernaast!</a:t>
            </a:r>
          </a:p>
          <a:p>
            <a:pPr>
              <a:lnSpc>
                <a:spcPct val="110000"/>
              </a:lnSpc>
              <a:buClr>
                <a:srgbClr val="D6D95A"/>
              </a:buClr>
            </a:pPr>
            <a:r>
              <a:rPr lang="nl-NL" sz="1500"/>
              <a:t>Waar zou dit boek over kunnen gaan? </a:t>
            </a:r>
          </a:p>
          <a:p>
            <a:pPr>
              <a:lnSpc>
                <a:spcPct val="110000"/>
              </a:lnSpc>
              <a:buClr>
                <a:srgbClr val="D6D95A"/>
              </a:buClr>
            </a:pPr>
            <a:r>
              <a:rPr lang="nl-NL" sz="1500">
                <a:solidFill>
                  <a:schemeClr val="accent5"/>
                </a:solidFill>
              </a:rPr>
              <a:t>Dit boek gaat over de Tweede Wereldoorlog, een van de hoofdpersonen is leraar Frans. </a:t>
            </a:r>
          </a:p>
          <a:p>
            <a:pPr marL="0" indent="0">
              <a:lnSpc>
                <a:spcPct val="110000"/>
              </a:lnSpc>
              <a:buClr>
                <a:srgbClr val="D6D95A"/>
              </a:buClr>
              <a:buNone/>
            </a:pPr>
            <a:endParaRPr lang="nl-NL" sz="1500"/>
          </a:p>
        </p:txBody>
      </p:sp>
    </p:spTree>
    <p:extLst>
      <p:ext uri="{BB962C8B-B14F-4D97-AF65-F5344CB8AC3E}">
        <p14:creationId xmlns:p14="http://schemas.microsoft.com/office/powerpoint/2010/main" val="3358881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F8F5A-82FA-0240-A0EE-23480311F77F}"/>
              </a:ext>
            </a:extLst>
          </p:cNvPr>
          <p:cNvSpPr>
            <a:spLocks noGrp="1"/>
          </p:cNvSpPr>
          <p:nvPr>
            <p:ph type="title"/>
          </p:nvPr>
        </p:nvSpPr>
        <p:spPr/>
        <p:txBody>
          <a:bodyPr>
            <a:normAutofit/>
          </a:bodyPr>
          <a:lstStyle/>
          <a:p>
            <a:r>
              <a:rPr lang="nl-NL" sz="3600">
                <a:latin typeface="+mn-lt"/>
              </a:rPr>
              <a:t>Voorbereiding mondeling SE2</a:t>
            </a:r>
          </a:p>
        </p:txBody>
      </p:sp>
      <p:sp>
        <p:nvSpPr>
          <p:cNvPr id="3" name="Tijdelijke aanduiding voor inhoud 2">
            <a:extLst>
              <a:ext uri="{FF2B5EF4-FFF2-40B4-BE49-F238E27FC236}">
                <a16:creationId xmlns:a16="http://schemas.microsoft.com/office/drawing/2014/main" id="{DA129BBC-574E-924A-8AFA-970DED8A0FCC}"/>
              </a:ext>
            </a:extLst>
          </p:cNvPr>
          <p:cNvSpPr>
            <a:spLocks noGrp="1"/>
          </p:cNvSpPr>
          <p:nvPr>
            <p:ph idx="1"/>
          </p:nvPr>
        </p:nvSpPr>
        <p:spPr/>
        <p:txBody>
          <a:bodyPr/>
          <a:lstStyle/>
          <a:p>
            <a:r>
              <a:rPr lang="nl-NL" dirty="0"/>
              <a:t>Lever een </a:t>
            </a:r>
            <a:r>
              <a:rPr lang="nl-NL" b="1" dirty="0"/>
              <a:t>complete leeslijst </a:t>
            </a:r>
            <a:r>
              <a:rPr lang="nl-NL" dirty="0"/>
              <a:t>in: titel boek, schrijver, jaar uitgave + bijbehorende </a:t>
            </a:r>
            <a:r>
              <a:rPr lang="nl-NL" dirty="0" err="1"/>
              <a:t>mindmap</a:t>
            </a:r>
            <a:r>
              <a:rPr lang="nl-NL" dirty="0"/>
              <a:t> in orde</a:t>
            </a:r>
          </a:p>
          <a:p>
            <a:r>
              <a:rPr lang="nl-NL" dirty="0"/>
              <a:t>Laat aan je </a:t>
            </a:r>
            <a:r>
              <a:rPr lang="nl-NL" dirty="0" err="1"/>
              <a:t>vakcoach</a:t>
            </a:r>
            <a:r>
              <a:rPr lang="nl-NL" dirty="0"/>
              <a:t> weten met wie je samenwerkt (groepje)</a:t>
            </a:r>
          </a:p>
          <a:p>
            <a:r>
              <a:rPr lang="nl-NL" dirty="0"/>
              <a:t>Spreek een </a:t>
            </a:r>
            <a:r>
              <a:rPr lang="nl-NL" b="1" dirty="0"/>
              <a:t>datum</a:t>
            </a:r>
            <a:r>
              <a:rPr lang="nl-NL" dirty="0"/>
              <a:t> af! Je mag ruim voor de SE-week al je mondeling doen. </a:t>
            </a:r>
          </a:p>
          <a:p>
            <a:r>
              <a:rPr lang="nl-NL" dirty="0"/>
              <a:t>Vaak is er een tweede coach bij het gesprek. Als dat niet kan, wordt een geluidsopname gemaakt (zie reglement PTA-boek).</a:t>
            </a:r>
          </a:p>
          <a:p>
            <a:endParaRPr lang="nl-NL" dirty="0"/>
          </a:p>
          <a:p>
            <a:pPr marL="0" indent="0">
              <a:buNone/>
            </a:pPr>
            <a:endParaRPr lang="nl-NL" dirty="0"/>
          </a:p>
          <a:p>
            <a:endParaRPr lang="nl-NL" dirty="0"/>
          </a:p>
        </p:txBody>
      </p:sp>
    </p:spTree>
    <p:extLst>
      <p:ext uri="{BB962C8B-B14F-4D97-AF65-F5344CB8AC3E}">
        <p14:creationId xmlns:p14="http://schemas.microsoft.com/office/powerpoint/2010/main" val="3459179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93225-8D75-884D-B224-4431D0543BC9}"/>
              </a:ext>
            </a:extLst>
          </p:cNvPr>
          <p:cNvSpPr>
            <a:spLocks noGrp="1"/>
          </p:cNvSpPr>
          <p:nvPr>
            <p:ph type="title"/>
          </p:nvPr>
        </p:nvSpPr>
        <p:spPr/>
        <p:txBody>
          <a:bodyPr/>
          <a:lstStyle/>
          <a:p>
            <a:r>
              <a:rPr lang="nl-NL"/>
              <a:t>Voorbereiding mondeling SE2</a:t>
            </a:r>
          </a:p>
        </p:txBody>
      </p:sp>
      <p:sp>
        <p:nvSpPr>
          <p:cNvPr id="3" name="Tijdelijke aanduiding voor inhoud 2">
            <a:extLst>
              <a:ext uri="{FF2B5EF4-FFF2-40B4-BE49-F238E27FC236}">
                <a16:creationId xmlns:a16="http://schemas.microsoft.com/office/drawing/2014/main" id="{0C6EB0AF-E217-6E47-9521-C85850A5D944}"/>
              </a:ext>
            </a:extLst>
          </p:cNvPr>
          <p:cNvSpPr>
            <a:spLocks noGrp="1"/>
          </p:cNvSpPr>
          <p:nvPr>
            <p:ph idx="1"/>
          </p:nvPr>
        </p:nvSpPr>
        <p:spPr/>
        <p:txBody>
          <a:bodyPr/>
          <a:lstStyle/>
          <a:p>
            <a:r>
              <a:rPr lang="nl-NL"/>
              <a:t>Bespreek van tevoren </a:t>
            </a:r>
            <a:r>
              <a:rPr lang="nl-NL" b="1"/>
              <a:t>overeenkomsten en verschillen</a:t>
            </a:r>
            <a:r>
              <a:rPr lang="nl-NL"/>
              <a:t> tussen jullie boeken. Heb je precies dezelfde boeken gelezen? Ga dan vooral in discussie over wat jullie vinden van het thema en de personages. Probeer je in te leven in wat jij zelf zou doen. </a:t>
            </a:r>
          </a:p>
          <a:p>
            <a:endParaRPr lang="nl-NL"/>
          </a:p>
        </p:txBody>
      </p:sp>
    </p:spTree>
    <p:extLst>
      <p:ext uri="{BB962C8B-B14F-4D97-AF65-F5344CB8AC3E}">
        <p14:creationId xmlns:p14="http://schemas.microsoft.com/office/powerpoint/2010/main" val="657284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11B50-4729-3D4A-9A1A-2BD8BF77BA44}"/>
              </a:ext>
            </a:extLst>
          </p:cNvPr>
          <p:cNvSpPr>
            <a:spLocks noGrp="1"/>
          </p:cNvSpPr>
          <p:nvPr>
            <p:ph type="title"/>
          </p:nvPr>
        </p:nvSpPr>
        <p:spPr/>
        <p:txBody>
          <a:bodyPr>
            <a:normAutofit/>
          </a:bodyPr>
          <a:lstStyle/>
          <a:p>
            <a:r>
              <a:rPr lang="nl-NL" sz="3600">
                <a:latin typeface="+mn-lt"/>
              </a:rPr>
              <a:t>Voorbereiding mondeling SE2</a:t>
            </a:r>
          </a:p>
        </p:txBody>
      </p:sp>
      <p:sp>
        <p:nvSpPr>
          <p:cNvPr id="3" name="Tijdelijke aanduiding voor inhoud 2">
            <a:extLst>
              <a:ext uri="{FF2B5EF4-FFF2-40B4-BE49-F238E27FC236}">
                <a16:creationId xmlns:a16="http://schemas.microsoft.com/office/drawing/2014/main" id="{73696A49-0DEE-C047-BDD0-C0817DB6479F}"/>
              </a:ext>
            </a:extLst>
          </p:cNvPr>
          <p:cNvSpPr>
            <a:spLocks noGrp="1"/>
          </p:cNvSpPr>
          <p:nvPr>
            <p:ph idx="1"/>
          </p:nvPr>
        </p:nvSpPr>
        <p:spPr/>
        <p:txBody>
          <a:bodyPr/>
          <a:lstStyle/>
          <a:p>
            <a:r>
              <a:rPr lang="nl-NL"/>
              <a:t>Verzin </a:t>
            </a:r>
            <a:r>
              <a:rPr lang="nl-NL" b="1"/>
              <a:t>stellingen</a:t>
            </a:r>
            <a:r>
              <a:rPr lang="nl-NL"/>
              <a:t> bij het thema en jouw boek. Dat maakt het makkelijker om het gesprek over je boeken aan te gaan. Je coach gaat zeker naar deze stellingen vragen. </a:t>
            </a:r>
          </a:p>
          <a:p>
            <a:endParaRPr lang="nl-NL"/>
          </a:p>
          <a:p>
            <a:r>
              <a:rPr lang="nl-NL"/>
              <a:t>Bijvoorbeeld bij het boek ‘</a:t>
            </a:r>
            <a:r>
              <a:rPr lang="nl-NL" i="1"/>
              <a:t>Het gym</a:t>
            </a:r>
            <a:r>
              <a:rPr lang="nl-NL"/>
              <a:t>’ van Karin </a:t>
            </a:r>
            <a:r>
              <a:rPr lang="nl-NL" err="1"/>
              <a:t>Amatmoekrim</a:t>
            </a:r>
            <a:r>
              <a:rPr lang="nl-NL"/>
              <a:t>: </a:t>
            </a:r>
          </a:p>
          <a:p>
            <a:r>
              <a:rPr lang="nl-NL">
                <a:solidFill>
                  <a:schemeClr val="accent5"/>
                </a:solidFill>
              </a:rPr>
              <a:t>Mijn stelling is:</a:t>
            </a:r>
            <a:r>
              <a:rPr lang="nl-NL"/>
              <a:t> </a:t>
            </a:r>
            <a:r>
              <a:rPr lang="nl-NL">
                <a:solidFill>
                  <a:schemeClr val="accent5"/>
                </a:solidFill>
              </a:rPr>
              <a:t>‘We moeten ons meer verdiepen in andere mensen, zodat iedereen er bij hoort op school.’ </a:t>
            </a:r>
          </a:p>
        </p:txBody>
      </p:sp>
    </p:spTree>
    <p:extLst>
      <p:ext uri="{BB962C8B-B14F-4D97-AF65-F5344CB8AC3E}">
        <p14:creationId xmlns:p14="http://schemas.microsoft.com/office/powerpoint/2010/main" val="393761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EA06921-3C0C-4126-AF75-9499D48390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2" name="Rectangle 31">
            <a:extLst>
              <a:ext uri="{FF2B5EF4-FFF2-40B4-BE49-F238E27FC236}">
                <a16:creationId xmlns:a16="http://schemas.microsoft.com/office/drawing/2014/main" id="{C40B6375-7479-45C4-8B99-EA1CF75F3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chemeClr val="bg1">
                <a:lumMod val="65000"/>
              </a:schemeClr>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stretch>
            <a:fillRect/>
          </a:stretch>
        </p:blipFill>
        <p:spPr>
          <a:xfrm>
            <a:off x="2162676" y="643467"/>
            <a:ext cx="7866647" cy="5571066"/>
          </a:xfrm>
          <a:prstGeom prst="rect">
            <a:avLst/>
          </a:prstGeom>
        </p:spPr>
      </p:pic>
    </p:spTree>
    <p:extLst>
      <p:ext uri="{BB962C8B-B14F-4D97-AF65-F5344CB8AC3E}">
        <p14:creationId xmlns:p14="http://schemas.microsoft.com/office/powerpoint/2010/main" val="168430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261938" y="960120"/>
            <a:ext cx="4535487" cy="4171278"/>
          </a:xfrm>
        </p:spPr>
        <p:txBody>
          <a:bodyPr>
            <a:normAutofit/>
          </a:bodyPr>
          <a:lstStyle/>
          <a:p>
            <a:pPr algn="r"/>
            <a:r>
              <a:rPr lang="nl-NL" sz="4400">
                <a:solidFill>
                  <a:schemeClr val="tx1"/>
                </a:solidFill>
                <a:latin typeface="Arial" panose="020B0604020202020204" pitchFamily="34" charset="0"/>
                <a:cs typeface="Arial" panose="020B0604020202020204" pitchFamily="34" charset="0"/>
              </a:rPr>
              <a:t>literaire </a:t>
            </a:r>
            <a:r>
              <a:rPr lang="nl-NL" sz="4400" err="1">
                <a:solidFill>
                  <a:schemeClr val="tx1"/>
                </a:solidFill>
                <a:latin typeface="Arial" panose="020B0604020202020204" pitchFamily="34" charset="0"/>
                <a:cs typeface="Arial" panose="020B0604020202020204" pitchFamily="34" charset="0"/>
              </a:rPr>
              <a:t>mindmap</a:t>
            </a:r>
            <a:r>
              <a:rPr lang="nl-NL" sz="4400">
                <a:solidFill>
                  <a:schemeClr val="tx1"/>
                </a:solidFill>
                <a:latin typeface="Arial" panose="020B0604020202020204" pitchFamily="34" charset="0"/>
                <a:cs typeface="Arial" panose="020B0604020202020204" pitchFamily="34" charset="0"/>
              </a:rPr>
              <a:t>:</a:t>
            </a:r>
            <a:br>
              <a:rPr lang="nl-NL" sz="4400">
                <a:solidFill>
                  <a:schemeClr val="tx1"/>
                </a:solidFill>
                <a:latin typeface="Arial" panose="020B0604020202020204" pitchFamily="34" charset="0"/>
                <a:cs typeface="Arial" panose="020B0604020202020204" pitchFamily="34" charset="0"/>
              </a:rPr>
            </a:br>
            <a:br>
              <a:rPr lang="nl-NL" sz="4400">
                <a:solidFill>
                  <a:schemeClr val="tx1"/>
                </a:solidFill>
                <a:latin typeface="Arial" panose="020B0604020202020204" pitchFamily="34" charset="0"/>
                <a:cs typeface="Arial" panose="020B0604020202020204" pitchFamily="34" charset="0"/>
              </a:rPr>
            </a:br>
            <a:r>
              <a:rPr lang="nl-NL" sz="4400">
                <a:solidFill>
                  <a:schemeClr val="tx1"/>
                </a:solidFill>
                <a:latin typeface="Arial" panose="020B0604020202020204" pitchFamily="34" charset="0"/>
                <a:cs typeface="Arial" panose="020B0604020202020204" pitchFamily="34" charset="0"/>
              </a:rPr>
              <a:t> handelingsdeel bij SE2</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83164" y="960120"/>
            <a:ext cx="5511800" cy="4171278"/>
          </a:xfrm>
        </p:spPr>
        <p:txBody>
          <a:bodyPr>
            <a:normAutofit/>
          </a:bodyPr>
          <a:lstStyle/>
          <a:p>
            <a:pPr>
              <a:lnSpc>
                <a:spcPct val="110000"/>
              </a:lnSpc>
            </a:pPr>
            <a:r>
              <a:rPr lang="nl-NL" sz="1500">
                <a:latin typeface="Arial" panose="020B0604020202020204" pitchFamily="34" charset="0"/>
                <a:cs typeface="Arial" panose="020B0604020202020204" pitchFamily="34" charset="0"/>
              </a:rPr>
              <a:t>Waarom de </a:t>
            </a:r>
            <a:r>
              <a:rPr lang="nl-NL" sz="1500" err="1">
                <a:latin typeface="Arial" panose="020B0604020202020204" pitchFamily="34" charset="0"/>
                <a:cs typeface="Arial" panose="020B0604020202020204" pitchFamily="34" charset="0"/>
              </a:rPr>
              <a:t>mindmap</a:t>
            </a:r>
            <a:r>
              <a:rPr lang="nl-NL" sz="1500">
                <a:latin typeface="Arial" panose="020B0604020202020204" pitchFamily="34" charset="0"/>
                <a:cs typeface="Arial" panose="020B0604020202020204" pitchFamily="34" charset="0"/>
              </a:rPr>
              <a:t>? Je praat dan makkelijker over je boek. </a:t>
            </a:r>
          </a:p>
          <a:p>
            <a:pPr>
              <a:lnSpc>
                <a:spcPct val="110000"/>
              </a:lnSpc>
            </a:pPr>
            <a:r>
              <a:rPr lang="nl-NL" sz="1500">
                <a:latin typeface="Arial" panose="020B0604020202020204" pitchFamily="34" charset="0"/>
                <a:cs typeface="Arial" panose="020B0604020202020204" pitchFamily="34" charset="0"/>
              </a:rPr>
              <a:t>Bestaat voornamelijk uit steekwoorden en plaatjes</a:t>
            </a:r>
          </a:p>
          <a:p>
            <a:pPr>
              <a:lnSpc>
                <a:spcPct val="110000"/>
              </a:lnSpc>
            </a:pPr>
            <a:r>
              <a:rPr lang="nl-NL" sz="1500">
                <a:latin typeface="Arial" panose="020B0604020202020204" pitchFamily="34" charset="0"/>
                <a:cs typeface="Arial" panose="020B0604020202020204" pitchFamily="34" charset="0"/>
              </a:rPr>
              <a:t>Doel: over je boek praten en analyseren</a:t>
            </a:r>
          </a:p>
          <a:p>
            <a:pPr lvl="1">
              <a:lnSpc>
                <a:spcPct val="110000"/>
              </a:lnSpc>
              <a:buFont typeface="Wingdings" panose="05000000000000000000" pitchFamily="2" charset="2"/>
              <a:buChar char="Ø"/>
            </a:pPr>
            <a:r>
              <a:rPr lang="nl-NL" sz="1500">
                <a:latin typeface="Arial" panose="020B0604020202020204" pitchFamily="34" charset="0"/>
                <a:cs typeface="Arial" panose="020B0604020202020204" pitchFamily="34" charset="0"/>
              </a:rPr>
              <a:t>Ontdekken van verbanden</a:t>
            </a:r>
          </a:p>
          <a:p>
            <a:pPr lvl="1">
              <a:lnSpc>
                <a:spcPct val="110000"/>
              </a:lnSpc>
              <a:buFont typeface="Wingdings" panose="05000000000000000000" pitchFamily="2" charset="2"/>
              <a:buChar char="Ø"/>
            </a:pPr>
            <a:r>
              <a:rPr lang="nl-NL" sz="1500">
                <a:latin typeface="Arial" panose="020B0604020202020204" pitchFamily="34" charset="0"/>
                <a:cs typeface="Arial" panose="020B0604020202020204" pitchFamily="34" charset="0"/>
              </a:rPr>
              <a:t>Leren van elkaars visie (bij zelfde boek als groepsgenoot!)</a:t>
            </a:r>
          </a:p>
          <a:p>
            <a:pPr>
              <a:lnSpc>
                <a:spcPct val="110000"/>
              </a:lnSpc>
            </a:pPr>
            <a:r>
              <a:rPr lang="nl-NL" sz="1500" b="1">
                <a:latin typeface="Arial" panose="020B0604020202020204" pitchFamily="34" charset="0"/>
                <a:cs typeface="Arial" panose="020B0604020202020204" pitchFamily="34" charset="0"/>
              </a:rPr>
              <a:t>Lever je </a:t>
            </a:r>
            <a:r>
              <a:rPr lang="nl-NL" sz="1500" b="1" err="1">
                <a:latin typeface="Arial" panose="020B0604020202020204" pitchFamily="34" charset="0"/>
                <a:cs typeface="Arial" panose="020B0604020202020204" pitchFamily="34" charset="0"/>
              </a:rPr>
              <a:t>mindmaps</a:t>
            </a:r>
            <a:r>
              <a:rPr lang="nl-NL" sz="1500" b="1">
                <a:latin typeface="Arial" panose="020B0604020202020204" pitchFamily="34" charset="0"/>
                <a:cs typeface="Arial" panose="020B0604020202020204" pitchFamily="34" charset="0"/>
              </a:rPr>
              <a:t> in </a:t>
            </a:r>
            <a:r>
              <a:rPr lang="nl-NL" sz="1500" b="1" err="1">
                <a:latin typeface="Arial" panose="020B0604020202020204" pitchFamily="34" charset="0"/>
                <a:cs typeface="Arial" panose="020B0604020202020204" pitchFamily="34" charset="0"/>
              </a:rPr>
              <a:t>Egodact</a:t>
            </a:r>
            <a:r>
              <a:rPr lang="nl-NL" sz="1500" b="1">
                <a:latin typeface="Arial" panose="020B0604020202020204" pitchFamily="34" charset="0"/>
                <a:cs typeface="Arial" panose="020B0604020202020204" pitchFamily="34" charset="0"/>
              </a:rPr>
              <a:t> in!</a:t>
            </a:r>
            <a:r>
              <a:rPr lang="nl-NL" sz="1500">
                <a:latin typeface="Arial" panose="020B0604020202020204" pitchFamily="34" charset="0"/>
                <a:cs typeface="Arial" panose="020B0604020202020204" pitchFamily="34" charset="0"/>
              </a:rPr>
              <a:t> Maak er dus foto’s van.</a:t>
            </a:r>
          </a:p>
          <a:p>
            <a:pPr>
              <a:lnSpc>
                <a:spcPct val="110000"/>
              </a:lnSpc>
            </a:pPr>
            <a:r>
              <a:rPr lang="nl-NL" sz="1500">
                <a:latin typeface="Arial" panose="020B0604020202020204" pitchFamily="34" charset="0"/>
                <a:cs typeface="Arial" panose="020B0604020202020204" pitchFamily="34" charset="0"/>
              </a:rPr>
              <a:t>Je </a:t>
            </a:r>
            <a:r>
              <a:rPr lang="nl-NL" sz="1500" b="1">
                <a:latin typeface="Arial" panose="020B0604020202020204" pitchFamily="34" charset="0"/>
                <a:cs typeface="Arial" panose="020B0604020202020204" pitchFamily="34" charset="0"/>
              </a:rPr>
              <a:t>6 </a:t>
            </a:r>
            <a:r>
              <a:rPr lang="nl-NL" sz="1500" b="1" err="1">
                <a:latin typeface="Arial" panose="020B0604020202020204" pitchFamily="34" charset="0"/>
                <a:cs typeface="Arial" panose="020B0604020202020204" pitchFamily="34" charset="0"/>
              </a:rPr>
              <a:t>mindmaps</a:t>
            </a:r>
            <a:r>
              <a:rPr lang="nl-NL" sz="1500" b="1">
                <a:latin typeface="Arial" panose="020B0604020202020204" pitchFamily="34" charset="0"/>
                <a:cs typeface="Arial" panose="020B0604020202020204" pitchFamily="34" charset="0"/>
              </a:rPr>
              <a:t> bij je 6 gelezen boeken </a:t>
            </a:r>
            <a:r>
              <a:rPr lang="nl-NL" sz="1500">
                <a:latin typeface="Arial" panose="020B0604020202020204" pitchFamily="34" charset="0"/>
                <a:cs typeface="Arial" panose="020B0604020202020204" pitchFamily="34" charset="0"/>
              </a:rPr>
              <a:t>vormen een </a:t>
            </a:r>
            <a:r>
              <a:rPr lang="nl-NL" sz="1500" i="1">
                <a:latin typeface="Arial" panose="020B0604020202020204" pitchFamily="34" charset="0"/>
                <a:cs typeface="Arial" panose="020B0604020202020204" pitchFamily="34" charset="0"/>
              </a:rPr>
              <a:t>handelingsdeel</a:t>
            </a:r>
            <a:r>
              <a:rPr lang="nl-NL" sz="1500">
                <a:latin typeface="Arial" panose="020B0604020202020204" pitchFamily="34" charset="0"/>
                <a:cs typeface="Arial" panose="020B0604020202020204" pitchFamily="34" charset="0"/>
              </a:rPr>
              <a:t>: ze moeten dus in orde zijn. </a:t>
            </a:r>
          </a:p>
          <a:p>
            <a:pPr>
              <a:lnSpc>
                <a:spcPct val="110000"/>
              </a:lnSpc>
            </a:pPr>
            <a:r>
              <a:rPr lang="nl-NL" sz="1500" b="1">
                <a:latin typeface="Arial" panose="020B0604020202020204" pitchFamily="34" charset="0"/>
                <a:cs typeface="Arial" panose="020B0604020202020204" pitchFamily="34" charset="0"/>
              </a:rPr>
              <a:t>Neem de </a:t>
            </a:r>
            <a:r>
              <a:rPr lang="nl-NL" sz="1500" b="1" err="1">
                <a:latin typeface="Arial" panose="020B0604020202020204" pitchFamily="34" charset="0"/>
                <a:cs typeface="Arial" panose="020B0604020202020204" pitchFamily="34" charset="0"/>
              </a:rPr>
              <a:t>mindmaps</a:t>
            </a:r>
            <a:r>
              <a:rPr lang="nl-NL" sz="1500" b="1">
                <a:latin typeface="Arial" panose="020B0604020202020204" pitchFamily="34" charset="0"/>
                <a:cs typeface="Arial" panose="020B0604020202020204" pitchFamily="34" charset="0"/>
              </a:rPr>
              <a:t> mee naar je mondeling!</a:t>
            </a:r>
          </a:p>
          <a:p>
            <a:pPr marL="514350" indent="-514350">
              <a:lnSpc>
                <a:spcPct val="110000"/>
              </a:lnSpc>
              <a:buFont typeface="+mj-lt"/>
              <a:buAutoNum type="arabicPeriod"/>
            </a:pPr>
            <a:endParaRPr lang="nl-NL"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66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7874928" y="1124998"/>
            <a:ext cx="3456122" cy="4589717"/>
          </a:xfrm>
        </p:spPr>
        <p:txBody>
          <a:bodyPr>
            <a:normAutofit/>
          </a:bodyPr>
          <a:lstStyle/>
          <a:p>
            <a:pPr algn="l"/>
            <a:r>
              <a:rPr lang="nl-NL" sz="4800">
                <a:latin typeface="Arial" panose="020B0604020202020204" pitchFamily="34" charset="0"/>
                <a:cs typeface="Arial" panose="020B0604020202020204" pitchFamily="34" charset="0"/>
              </a:rPr>
              <a:t>Waarom een literaire mindmap?</a:t>
            </a:r>
          </a:p>
        </p:txBody>
      </p:sp>
      <p:sp>
        <p:nvSpPr>
          <p:cNvPr id="3" name="Tijdelijke aanduiding voor inhoud 2"/>
          <p:cNvSpPr>
            <a:spLocks noGrp="1"/>
          </p:cNvSpPr>
          <p:nvPr>
            <p:ph idx="1"/>
          </p:nvPr>
        </p:nvSpPr>
        <p:spPr>
          <a:xfrm>
            <a:off x="798577" y="794042"/>
            <a:ext cx="5427137" cy="5248622"/>
          </a:xfrm>
        </p:spPr>
        <p:txBody>
          <a:bodyPr>
            <a:normAutofit/>
          </a:bodyPr>
          <a:lstStyle/>
          <a:p>
            <a:pPr>
              <a:lnSpc>
                <a:spcPct val="110000"/>
              </a:lnSpc>
            </a:pPr>
            <a:r>
              <a:rPr lang="nl-NL" sz="1400">
                <a:latin typeface="Arial" panose="020B0604020202020204" pitchFamily="34" charset="0"/>
                <a:cs typeface="Arial" panose="020B0604020202020204" pitchFamily="34" charset="0"/>
              </a:rPr>
              <a:t>Overzicht van een boek dat je in een oogopslag tot je kunt nemen: je ziet veel sneller hoe het ook alweer zat met je boek, als je je voor mondeling voorbereidt</a:t>
            </a:r>
          </a:p>
          <a:p>
            <a:pPr>
              <a:lnSpc>
                <a:spcPct val="110000"/>
              </a:lnSpc>
            </a:pPr>
            <a:r>
              <a:rPr lang="nl-NL" sz="1400">
                <a:latin typeface="Arial" panose="020B0604020202020204" pitchFamily="34" charset="0"/>
                <a:cs typeface="Arial" panose="020B0604020202020204" pitchFamily="34" charset="0"/>
              </a:rPr>
              <a:t>Heldere structuur, die voor een deel al ingevuld is, zodat je je kunt concentreren op de invulling ervan</a:t>
            </a:r>
          </a:p>
          <a:p>
            <a:pPr>
              <a:lnSpc>
                <a:spcPct val="110000"/>
              </a:lnSpc>
            </a:pPr>
            <a:r>
              <a:rPr lang="nl-NL" sz="1400">
                <a:latin typeface="Arial" panose="020B0604020202020204" pitchFamily="34" charset="0"/>
                <a:cs typeface="Arial" panose="020B0604020202020204" pitchFamily="34" charset="0"/>
              </a:rPr>
              <a:t>Vaste structuur maakt </a:t>
            </a:r>
            <a:r>
              <a:rPr lang="nl-NL" sz="1400" err="1">
                <a:latin typeface="Arial" panose="020B0604020202020204" pitchFamily="34" charset="0"/>
                <a:cs typeface="Arial" panose="020B0604020202020204" pitchFamily="34" charset="0"/>
              </a:rPr>
              <a:t>mindmaps</a:t>
            </a:r>
            <a:r>
              <a:rPr lang="nl-NL" sz="1400">
                <a:latin typeface="Arial" panose="020B0604020202020204" pitchFamily="34" charset="0"/>
                <a:cs typeface="Arial" panose="020B0604020202020204" pitchFamily="34" charset="0"/>
              </a:rPr>
              <a:t> onderling beter vergelijkbaar</a:t>
            </a:r>
          </a:p>
          <a:p>
            <a:pPr>
              <a:lnSpc>
                <a:spcPct val="110000"/>
              </a:lnSpc>
            </a:pPr>
            <a:r>
              <a:rPr lang="nl-NL" sz="1400">
                <a:latin typeface="Arial" panose="020B0604020202020204" pitchFamily="34" charset="0"/>
                <a:cs typeface="Arial" panose="020B0604020202020204" pitchFamily="34" charset="0"/>
              </a:rPr>
              <a:t>Je hoeft niet te bedenken welke aspecten van het boek je moet behandelen, alleen wat je over die specifieke aspecten moeten zeggen (welk steekwoord en welk tekeningetje gebruiken?) </a:t>
            </a:r>
          </a:p>
          <a:p>
            <a:pPr>
              <a:lnSpc>
                <a:spcPct val="110000"/>
              </a:lnSpc>
            </a:pPr>
            <a:r>
              <a:rPr lang="nl-NL" sz="1400">
                <a:latin typeface="Arial" panose="020B0604020202020204" pitchFamily="34" charset="0"/>
                <a:cs typeface="Arial" panose="020B0604020202020204" pitchFamily="34" charset="0"/>
              </a:rPr>
              <a:t>Als je vaker </a:t>
            </a:r>
            <a:r>
              <a:rPr lang="nl-NL" sz="1400" err="1">
                <a:latin typeface="Arial" panose="020B0604020202020204" pitchFamily="34" charset="0"/>
                <a:cs typeface="Arial" panose="020B0604020202020204" pitchFamily="34" charset="0"/>
              </a:rPr>
              <a:t>mindmaps</a:t>
            </a:r>
            <a:r>
              <a:rPr lang="nl-NL" sz="1400">
                <a:latin typeface="Arial" panose="020B0604020202020204" pitchFamily="34" charset="0"/>
                <a:cs typeface="Arial" panose="020B0604020202020204" pitchFamily="34" charset="0"/>
              </a:rPr>
              <a:t> maakt, ga je boeken steeds beter begrijpen, doordat je ze steeds op dezelfde manier analyseert </a:t>
            </a:r>
          </a:p>
          <a:p>
            <a:pPr>
              <a:lnSpc>
                <a:spcPct val="110000"/>
              </a:lnSpc>
            </a:pPr>
            <a:r>
              <a:rPr lang="nl-NL" sz="1400">
                <a:latin typeface="Arial" panose="020B0604020202020204" pitchFamily="34" charset="0"/>
                <a:cs typeface="Arial" panose="020B0604020202020204" pitchFamily="34" charset="0"/>
              </a:rPr>
              <a:t>Je hoeft geen lappen tekst te schrijven; variatie door visuele manier</a:t>
            </a:r>
          </a:p>
          <a:p>
            <a:pPr>
              <a:lnSpc>
                <a:spcPct val="110000"/>
              </a:lnSpc>
            </a:pPr>
            <a:r>
              <a:rPr lang="nl-NL" sz="1400">
                <a:latin typeface="Arial" panose="020B0604020202020204" pitchFamily="34" charset="0"/>
                <a:cs typeface="Arial" panose="020B0604020202020204" pitchFamily="34" charset="0"/>
              </a:rPr>
              <a:t>NB: het gaat niet om de kwaliteit van de tekeningen (eenvoudige symbolen werken vaak het beste), maar om </a:t>
            </a:r>
            <a:r>
              <a:rPr lang="nl-NL" sz="1400" b="1">
                <a:latin typeface="Arial" panose="020B0604020202020204" pitchFamily="34" charset="0"/>
                <a:cs typeface="Arial" panose="020B0604020202020204" pitchFamily="34" charset="0"/>
              </a:rPr>
              <a:t>waar ze voor staan</a:t>
            </a:r>
          </a:p>
        </p:txBody>
      </p:sp>
    </p:spTree>
    <p:extLst>
      <p:ext uri="{BB962C8B-B14F-4D97-AF65-F5344CB8AC3E}">
        <p14:creationId xmlns:p14="http://schemas.microsoft.com/office/powerpoint/2010/main" val="174422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p:cNvSpPr>
            <a:spLocks noGrp="1"/>
          </p:cNvSpPr>
          <p:nvPr>
            <p:ph type="title"/>
          </p:nvPr>
        </p:nvSpPr>
        <p:spPr>
          <a:xfrm>
            <a:off x="7874928" y="1124998"/>
            <a:ext cx="3456122" cy="4589717"/>
          </a:xfrm>
        </p:spPr>
        <p:txBody>
          <a:bodyPr>
            <a:normAutofit/>
          </a:bodyPr>
          <a:lstStyle/>
          <a:p>
            <a:pPr algn="l"/>
            <a:r>
              <a:rPr lang="nl-NL" sz="3700">
                <a:latin typeface="Arial" panose="020B0604020202020204" pitchFamily="34" charset="0"/>
                <a:cs typeface="Arial" panose="020B0604020202020204" pitchFamily="34" charset="0"/>
              </a:rPr>
              <a:t>uitgangspunten literaire mindmap</a:t>
            </a:r>
          </a:p>
        </p:txBody>
      </p:sp>
      <p:sp>
        <p:nvSpPr>
          <p:cNvPr id="3" name="Tijdelijke aanduiding voor inhoud 2"/>
          <p:cNvSpPr>
            <a:spLocks noGrp="1"/>
          </p:cNvSpPr>
          <p:nvPr>
            <p:ph idx="1"/>
          </p:nvPr>
        </p:nvSpPr>
        <p:spPr>
          <a:xfrm>
            <a:off x="798577" y="794042"/>
            <a:ext cx="5427137" cy="5248622"/>
          </a:xfrm>
        </p:spPr>
        <p:txBody>
          <a:bodyPr>
            <a:normAutofit/>
          </a:bodyPr>
          <a:lstStyle/>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Het is een voornamelijk </a:t>
            </a:r>
            <a:r>
              <a:rPr lang="nl-NL" sz="1200" i="1" dirty="0">
                <a:latin typeface="Arial" panose="020B0604020202020204" pitchFamily="34" charset="0"/>
                <a:cs typeface="Arial" panose="020B0604020202020204" pitchFamily="34" charset="0"/>
              </a:rPr>
              <a:t>grafische </a:t>
            </a:r>
            <a:r>
              <a:rPr lang="nl-NL" sz="1200" dirty="0">
                <a:latin typeface="Arial" panose="020B0604020202020204" pitchFamily="34" charset="0"/>
                <a:cs typeface="Arial" panose="020B0604020202020204" pitchFamily="34" charset="0"/>
              </a:rPr>
              <a:t>voorstelling van je gelezen boek</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In het midden: titel boek plus tekening die het boek typeert</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Vanuit midden ontspringen acht takken</a:t>
            </a:r>
          </a:p>
          <a:p>
            <a:pPr lvl="1">
              <a:lnSpc>
                <a:spcPct val="110000"/>
              </a:lnSpc>
              <a:buFont typeface="Wingdings" panose="05000000000000000000" pitchFamily="2" charset="2"/>
              <a:buChar char="Ø"/>
            </a:pPr>
            <a:r>
              <a:rPr lang="nl-NL" sz="1200" dirty="0">
                <a:latin typeface="Arial" panose="020B0604020202020204" pitchFamily="34" charset="0"/>
                <a:cs typeface="Arial" panose="020B0604020202020204" pitchFamily="34" charset="0"/>
              </a:rPr>
              <a:t>Elk van die takken heeft een andere kleur</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Elke tak correspondeert met een literaire begrip:</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Plot (op 12.00 uur) </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Personages (13.00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Perspectief (15.00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Tijd (16.00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Ruimte  (17.00 uur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Symbolen (19.00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Motieven (21.00 uur)</a:t>
            </a:r>
          </a:p>
          <a:p>
            <a:pPr marL="1257300" lvl="1" indent="-533400">
              <a:lnSpc>
                <a:spcPct val="110000"/>
              </a:lnSpc>
              <a:buFont typeface="+mj-lt"/>
              <a:buAutoNum type="arabicPeriod"/>
            </a:pPr>
            <a:r>
              <a:rPr lang="nl-NL" sz="1200" dirty="0">
                <a:latin typeface="Arial" panose="020B0604020202020204" pitchFamily="34" charset="0"/>
                <a:cs typeface="Arial" panose="020B0604020202020204" pitchFamily="34" charset="0"/>
              </a:rPr>
              <a:t>Thema (23.00 uur</a:t>
            </a:r>
          </a:p>
          <a:p>
            <a:pPr marL="723900" lvl="1" indent="0">
              <a:lnSpc>
                <a:spcPct val="110000"/>
              </a:lnSpc>
              <a:buNone/>
            </a:pPr>
            <a:endParaRPr lang="nl-NL" sz="1200" dirty="0">
              <a:latin typeface="Arial" panose="020B0604020202020204" pitchFamily="34" charset="0"/>
              <a:cs typeface="Arial" panose="020B0604020202020204" pitchFamily="34" charset="0"/>
            </a:endParaRP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De takken worden gevuld met steekwoorden en tekeningetjes</a:t>
            </a:r>
          </a:p>
          <a:p>
            <a:pPr lvl="1">
              <a:lnSpc>
                <a:spcPct val="110000"/>
              </a:lnSpc>
              <a:buFont typeface="Wingdings" panose="05000000000000000000" pitchFamily="2" charset="2"/>
              <a:buChar char="Ø"/>
            </a:pPr>
            <a:r>
              <a:rPr lang="nl-NL" sz="1200" dirty="0">
                <a:latin typeface="Arial" panose="020B0604020202020204" pitchFamily="34" charset="0"/>
                <a:cs typeface="Arial" panose="020B0604020202020204" pitchFamily="34" charset="0"/>
              </a:rPr>
              <a:t>De takken kunnen zelf ook weer vertakken</a:t>
            </a:r>
          </a:p>
          <a:p>
            <a:pPr marL="514350" indent="-514350">
              <a:lnSpc>
                <a:spcPct val="110000"/>
              </a:lnSpc>
              <a:buFont typeface="+mj-lt"/>
              <a:buAutoNum type="arabicPeriod"/>
            </a:pPr>
            <a:r>
              <a:rPr lang="nl-NL" sz="1200" dirty="0">
                <a:latin typeface="Arial" panose="020B0604020202020204" pitchFamily="34" charset="0"/>
                <a:cs typeface="Arial" panose="020B0604020202020204" pitchFamily="34" charset="0"/>
              </a:rPr>
              <a:t>Formaat: liggend A3/A4, zodat er genoeg ruimte is voor alle vertakkingen en tekeningen</a:t>
            </a:r>
          </a:p>
          <a:p>
            <a:pPr marL="514350" indent="-514350">
              <a:lnSpc>
                <a:spcPct val="110000"/>
              </a:lnSpc>
              <a:buFont typeface="+mj-lt"/>
              <a:buAutoNum type="arabicPeriod"/>
            </a:pPr>
            <a:endParaRPr lang="nl-NL" sz="1200" dirty="0">
              <a:latin typeface="Arial" panose="020B0604020202020204" pitchFamily="34" charset="0"/>
              <a:cs typeface="Arial" panose="020B0604020202020204" pitchFamily="34" charset="0"/>
            </a:endParaRPr>
          </a:p>
          <a:p>
            <a:pPr marL="514350" indent="-514350">
              <a:lnSpc>
                <a:spcPct val="110000"/>
              </a:lnSpc>
              <a:buFont typeface="+mj-lt"/>
              <a:buAutoNum type="arabicPeriod"/>
            </a:pPr>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33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460b635-63c2-4736-af4b-91a079e33c5a" xsi:nil="true"/>
    <lcf76f155ced4ddcb4097134ff3c332f xmlns="e350bf3f-b353-477b-8666-0bcb2715ff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C2F4BE20ECC34D9D4A360E09A7B560" ma:contentTypeVersion="16" ma:contentTypeDescription="Een nieuw document maken." ma:contentTypeScope="" ma:versionID="1e22a956783b07d5c81aed161e9ad235">
  <xsd:schema xmlns:xsd="http://www.w3.org/2001/XMLSchema" xmlns:xs="http://www.w3.org/2001/XMLSchema" xmlns:p="http://schemas.microsoft.com/office/2006/metadata/properties" xmlns:ns2="e350bf3f-b353-477b-8666-0bcb2715ff4f" xmlns:ns3="0460b635-63c2-4736-af4b-91a079e33c5a" targetNamespace="http://schemas.microsoft.com/office/2006/metadata/properties" ma:root="true" ma:fieldsID="cc82227413103b38de4c25b812913495" ns2:_="" ns3:_="">
    <xsd:import namespace="e350bf3f-b353-477b-8666-0bcb2715ff4f"/>
    <xsd:import namespace="0460b635-63c2-4736-af4b-91a079e33c5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0bf3f-b353-477b-8666-0bcb2715ff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d77f9fe-67b5-4944-8f96-96754a1abc2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60b635-63c2-4736-af4b-91a079e33c5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e88b567-753e-441d-b6bd-f80f59b8b601}" ma:internalName="TaxCatchAll" ma:showField="CatchAllData" ma:web="0460b635-63c2-4736-af4b-91a079e33c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91F03-89B8-4291-96E9-03082D03BE71}">
  <ds:schemaRefs>
    <ds:schemaRef ds:uri="0460b635-63c2-4736-af4b-91a079e33c5a"/>
    <ds:schemaRef ds:uri="17b68751-bbcf-4e6e-997a-5150f8c863a5"/>
    <ds:schemaRef ds:uri="4621bdf1-d56a-4233-ab5a-ae422c227b9a"/>
    <ds:schemaRef ds:uri="e350bf3f-b353-477b-8666-0bcb2715ff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7A8171-AF31-485C-8984-45A48F1B35E6}">
  <ds:schemaRefs>
    <ds:schemaRef ds:uri="0460b635-63c2-4736-af4b-91a079e33c5a"/>
    <ds:schemaRef ds:uri="e350bf3f-b353-477b-8666-0bcb2715ff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ED2BC8-F451-4E23-87B2-BA2C295F75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{F12A7823-CAD1-0245-8A3C-7CCB8B47CCFC}tf16401369</Template>
  <TotalTime>3</TotalTime>
  <Words>724</Words>
  <Application>Microsoft Office PowerPoint</Application>
  <PresentationFormat>Breedbeeld</PresentationFormat>
  <Paragraphs>63</Paragraphs>
  <Slides>15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 Light</vt:lpstr>
      <vt:lpstr>Rockwell</vt:lpstr>
      <vt:lpstr>Wingdings</vt:lpstr>
      <vt:lpstr>Atlas</vt:lpstr>
      <vt:lpstr>Voorbereiding  mondeling SE2</vt:lpstr>
      <vt:lpstr>Voorbereiding mondeling </vt:lpstr>
      <vt:lpstr>Voorbereiding mondeling SE2</vt:lpstr>
      <vt:lpstr>Voorbereiding mondeling SE2</vt:lpstr>
      <vt:lpstr>Voorbereiding mondeling SE2</vt:lpstr>
      <vt:lpstr>PowerPoint-presentatie</vt:lpstr>
      <vt:lpstr>literaire mindmap:   handelingsdeel bij SE2</vt:lpstr>
      <vt:lpstr>Waarom een literaire mindmap?</vt:lpstr>
      <vt:lpstr>uitgangspunten literaire mindmap</vt:lpstr>
      <vt:lpstr>Wat is jou bijgebleven van het boek? </vt:lpstr>
      <vt:lpstr>PowerPoint-presentatie</vt:lpstr>
      <vt:lpstr>PowerPoint-presentatie</vt:lpstr>
      <vt:lpstr>PowerPoint-presentatie</vt:lpstr>
      <vt:lpstr>PowerPoint-presentatie</vt:lpstr>
      <vt:lpstr>Nog vragen?  Laat het me zeker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Katinka Horvath</dc:creator>
  <cp:lastModifiedBy>Marjolein Hoogendoorn</cp:lastModifiedBy>
  <cp:revision>1</cp:revision>
  <dcterms:created xsi:type="dcterms:W3CDTF">2016-05-11T15:20:22Z</dcterms:created>
  <dcterms:modified xsi:type="dcterms:W3CDTF">2022-10-30T13:09:24Z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0x01010013C2F4BE20ECC34D9D4A360E09A7B560</vt:lpwstr>
  </property>
  <property fmtid="{D5CDD505-2E9C-101B-9397-08002B2CF9AE}" pid="3" name="MediaServiceImageTags">
    <vt:lpwstr/>
  </property>
</Properties>
</file>